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  <p:sldId id="298" r:id="rId3"/>
    <p:sldId id="299" r:id="rId4"/>
    <p:sldId id="300" r:id="rId5"/>
    <p:sldId id="301" r:id="rId6"/>
    <p:sldId id="303" r:id="rId7"/>
    <p:sldId id="304" r:id="rId8"/>
    <p:sldId id="305" r:id="rId9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763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2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55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97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91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1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80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4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16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6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D83B9-BEC2-4073-82EF-6942BF58CD42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BD8C1-23BF-4D27-91B7-56D92B6E4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2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Chemistry</a:t>
            </a:r>
          </a:p>
          <a:p>
            <a:pPr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 </a:t>
            </a: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pecific </a:t>
            </a: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utcome </a:t>
            </a:r>
          </a:p>
          <a:p>
            <a:pPr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After successful completion of B.Sc degree </a:t>
            </a:r>
            <a:r>
              <a:rPr kumimoji="0" 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programme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(with chemistry) a student will be able to:-</a:t>
            </a: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242393"/>
              </p:ext>
            </p:extLst>
          </p:nvPr>
        </p:nvGraphicFramePr>
        <p:xfrm>
          <a:off x="609600" y="2514600"/>
          <a:ext cx="5562600" cy="4485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fundamental concepts, principles, and processes underlying the academic field of chemistry, its different field (analytical, inorganic, organic and physical) and its linkages with related disciplinary areas/ subject.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safety of chemicals, transfer and measurement of chemicals, preparation of solution.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hands-on lab work and practical activities which develop problem solving abilities required for successful career in food product, cosmetics industries chemical industries, pharmaceuticals, product quality etc.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0281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Create an awareness of the impact of chemistry on the environment, society, and development outside the scientific community.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267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 -Chemistry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students will be able to:-</a:t>
            </a: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568183"/>
              </p:ext>
            </p:extLst>
          </p:nvPr>
        </p:nvGraphicFramePr>
        <p:xfrm>
          <a:off x="609600" y="3200400"/>
          <a:ext cx="55626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knowledge of atomic structure, quantum numbers and stability of atoms.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about the periodic properties and types of elements.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chemical bonding and specific properties of compound.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geometries of molecules by the hybridization.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knowledge of chemical reaction, their Molecularity, order and rate of reaction.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describe the behavior of solution, their ionization pH and buffers.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267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students will be able to:-</a:t>
            </a: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533400" y="3124200"/>
          <a:ext cx="5562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 the basic mathematical operation in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chemistry.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knowledge of analysis, validity precision and accuracy of experiments.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 the knowledge of computer and their use in chemistry.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 the law of mass action and chemical equilibrium.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7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various compounds, their identification by chromatography and spectroscopy.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267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 -Chemistry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After completion of the course, the student will be able to:-</a:t>
            </a: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09600" y="3200400"/>
          <a:ext cx="5562600" cy="2893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a firm foundation of organic reactions, reagents and mechanisms.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the catalyst and their mechanism.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about oxidation reduction reactions of aliphatic and aromatic amines.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knowledge of photochemical reactions Jablonski  diagram,  geometrical isomerism and optical isomerism.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359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After completion of the course, the student will be able to:-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09600" y="3124200"/>
          <a:ext cx="5562600" cy="363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have a firm foundation of thermodynamics and its applications, explain first, second third law of thermodynamics.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the electrical conduction strong and weak electrolyte, Kohlrausch law, migration of ions, Debye-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Huckel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Onsagar theory.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define terms related to phase rule and interpret Nernst distribution law and draw and interpret phase diagram and its application.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knowledge of various types of elements, transition elements and inner transition elements.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about limitation of VBT and concept of CFT and its limitation.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35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Major-Physical 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After completion of the course, the student will be able  to:-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85800" y="3276600"/>
          <a:ext cx="5562600" cy="4092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about elementary quantum mechanics – black body radiation, De-Broglie hypothesis and Schrodinger wave equation.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and compare the basic ideas of VBT &amp; MOT.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describe the theory and applications of molecular spectra.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the laws of photochemistry fluorescence, phosphorescence.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4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Lambert’s Beer’s law &amp; stoichiometry of complex compound in chemistry lab by colorimetry.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331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-Inorganic 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After completion of the course, the student will be able to:-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079941"/>
              </p:ext>
            </p:extLst>
          </p:nvPr>
        </p:nvGraphicFramePr>
        <p:xfrm>
          <a:off x="609600" y="2971800"/>
          <a:ext cx="5562600" cy="44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hard and soft acids and bases in chemistry.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 the role of Bio-inorganic compound ex-chlorophyll, hemoglobin and myoglobin.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know the magnetic properties of transition metal complexes.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the use of electronic spectra in the study of transition metal complexes, Alkynes complexes, cyclopentadienyl complexes.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8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the structure and properties of silicones and phosphates.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09600"/>
            <a:ext cx="6858000" cy="322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B.Sc.-III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Chemistry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Open Elective- Organic Chemistry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After completion of the course, the student will be able to:-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32676"/>
              </p:ext>
            </p:extLst>
          </p:nvPr>
        </p:nvGraphicFramePr>
        <p:xfrm>
          <a:off x="609600" y="2971800"/>
          <a:ext cx="5562600" cy="3489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the basic principles of NMR and their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know about various dyes &amp; their structure.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learn about oregano  metallic compounds oregano  sulphur and polymers.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64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explain the structure of protein and nucleic acid.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understand about fat, oil and detergents.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252</TotalTime>
  <Words>897</Words>
  <Application>Microsoft Office PowerPoint</Application>
  <PresentationFormat>On-screen Show (4:3)</PresentationFormat>
  <Paragraphs>193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11</cp:revision>
  <dcterms:created xsi:type="dcterms:W3CDTF">2024-08-06T06:05:23Z</dcterms:created>
  <dcterms:modified xsi:type="dcterms:W3CDTF">2024-08-23T06:52:33Z</dcterms:modified>
</cp:coreProperties>
</file>